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E1D07F6-2584-4036-8C09-F42BE12AB065}"/>
    <pc:docChg chg="modSld">
      <pc:chgData name="Narelle Wheaton" userId="6e1b2b30-480e-4f91-806b-6735d5b9e446" providerId="ADAL" clId="{0E1D07F6-2584-4036-8C09-F42BE12AB065}" dt="2023-08-02T07:33:39.541" v="12" actId="404"/>
      <pc:docMkLst>
        <pc:docMk/>
      </pc:docMkLst>
      <pc:sldChg chg="modSp mod">
        <pc:chgData name="Narelle Wheaton" userId="6e1b2b30-480e-4f91-806b-6735d5b9e446" providerId="ADAL" clId="{0E1D07F6-2584-4036-8C09-F42BE12AB065}" dt="2023-08-02T07:33:39.541" v="12" actId="404"/>
        <pc:sldMkLst>
          <pc:docMk/>
          <pc:sldMk cId="2111806051" sldId="256"/>
        </pc:sldMkLst>
        <pc:spChg chg="mod">
          <ac:chgData name="Narelle Wheaton" userId="6e1b2b30-480e-4f91-806b-6735d5b9e446" providerId="ADAL" clId="{0E1D07F6-2584-4036-8C09-F42BE12AB065}" dt="2023-08-02T07:33:39.541" v="12" actId="404"/>
          <ac:spMkLst>
            <pc:docMk/>
            <pc:sldMk cId="2111806051" sldId="256"/>
            <ac:spMk id="3" creationId="{DC78D7A6-ED0F-4875-A0F3-6F7F96CA32A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48354-779F-4E62-9892-8E2E11A7FF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AD7106-9BE0-4649-9423-C9633B93D4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CC27B-0FF7-49A6-903D-2971E9149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28264E-272E-4C78-BEAF-7D88EBD49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4A457-FA0F-41F0-8CBB-5CDE69A7B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8486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D0BAD-652D-48A6-A1C2-BDCDDAB66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7F27F7-1F6C-4B6D-9098-EA5EBE5E03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50895-3848-4632-9897-07AA3BDF3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68076-ABD2-4E12-B669-363AAD384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2953A0-F275-42B6-B2FF-049492781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7006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724E30-F251-4CD7-9EB5-61AF666FCE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A0023-DB8C-4FB8-9B05-BD0839C1B5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9C371-01F6-4246-9EFE-24DB03AB0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43EBE-B44B-427C-9149-31141B437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5B102-E2E9-4D03-9EF1-CBF67DDD9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5740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1F657-6923-4C0E-AE1D-EF4DA7276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4AE359-C372-4077-A295-72456C298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A3F1A-A731-4E2F-AF41-DC4C9E75B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DD494-A0F8-4C42-9794-DCCDB77C5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EBCBA-234E-4E14-9A98-12D1EAB07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5262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DD366-BCA4-4212-BC14-3CE2B7A0C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FF48E1-668E-45F7-BD0D-398D151C50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C77817-3B02-4460-AB94-3F8F41A53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B1B35E-B975-4617-B483-0BE5CCD8C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EE1BD-F44B-4732-8A08-A640BFAF3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423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14B8D-5D7B-48D6-A1C2-D1D392D3F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F7C741-642C-4A8E-87A6-2682B9D943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A3B4BE-69CC-47E4-BBF6-23568ED024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89BFAE-E184-4CF2-A5B9-7CD7C4A6B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0CF34C-7929-4365-9C8A-0C5974129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05752-6CB5-46B2-AE09-82CE492EB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149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AE0C0-0D95-4CB1-9D95-BC1A3E19E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448E70-66F3-466D-ABE5-AC3082B20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062330-9F24-4550-A4D0-9887FF2E89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387975-5CA6-497C-953C-65721DA69F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2C1D92-E476-44F0-A59F-D1ABABE19C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E458A1-83DE-45C7-A68C-84A9B8F86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2485E9-0200-4B8E-B36E-8CDB33313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941035-21E0-4632-8125-7A8BA2C3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3040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8C9E3-346B-4A24-BDFC-E6C7BB879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2BD742-ABE0-49BB-A826-0EB4C759E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538D0D-9CED-44B6-8873-7BE07CDAC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3459D6-3AEC-453F-9BAE-8AE051A3E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0213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011F10-3F5A-402E-82BC-0B6A23F58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87CFA1-54D8-4E22-A666-6A162D9CB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1489DF-FD3C-4F12-BA94-D186EF140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2449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C2A5A-94F6-421C-8C32-B4DDADF1E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70063-8D61-4963-9491-E25431E3F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B95EC9-B914-4DE8-B782-D19CCE2208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1996E7-734A-41CF-BFCA-7278D0F2C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A30693-8F41-41C4-8A9E-B976AB9DE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EE9B38-9DB9-42D7-854B-25C1A2091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3858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DB734-F103-443A-9EC0-B0377A2BA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03E8B1-A897-461C-B6FF-504DF53AFB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7AC907-B7E6-49FA-B137-235607AAFB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F683AC-6F36-4AC3-A112-CBA03144D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03C0FA-DF3B-4188-8549-E34D2731A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D24D19-A5D5-4493-B194-D82DAB3B5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0990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67FE1B-81BD-4AA4-92A5-3B19704AF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F0AEE5-F8A1-436F-BA14-5F4112E7F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14B00-88DC-4656-8E25-52BE760305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198B9-511A-45F4-889F-0D0FA562DCD4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C9EF9D-9547-4BF5-A89A-1D0F685F48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ECB0C9-F196-4B65-A799-9A053B971D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0B292-051B-4885-90BA-14F02DE57B1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584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78D7A6-ED0F-4875-A0F3-6F7F96CA32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65044"/>
            <a:ext cx="9144000" cy="418800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Rock of Ages cleft for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Hide me now my refuge be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 water and the blood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Your wounded side which flowed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for sin the double cure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Cleanse me from its guilt and power</a:t>
            </a:r>
          </a:p>
        </p:txBody>
      </p:sp>
    </p:spTree>
    <p:extLst>
      <p:ext uri="{BB962C8B-B14F-4D97-AF65-F5344CB8AC3E}">
        <p14:creationId xmlns:p14="http://schemas.microsoft.com/office/powerpoint/2010/main" val="2111806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78D7A6-ED0F-4875-A0F3-6F7F96CA32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69794"/>
            <a:ext cx="9144000" cy="418800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Not the labors of my hands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Can fulfill Your law's demands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Could my zeal no respite know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Could my tears for ever flow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for sin could not atone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 must save and You alone</a:t>
            </a:r>
          </a:p>
        </p:txBody>
      </p:sp>
    </p:spTree>
    <p:extLst>
      <p:ext uri="{BB962C8B-B14F-4D97-AF65-F5344CB8AC3E}">
        <p14:creationId xmlns:p14="http://schemas.microsoft.com/office/powerpoint/2010/main" val="2416322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78D7A6-ED0F-4875-A0F3-6F7F96CA32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74519"/>
            <a:ext cx="9144000" cy="418800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Nothing in my hand I bring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Simply to Your cross I cling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Naked come to You for dress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Helpless look to You for grace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Stained by sin to You I cry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Wash me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or I die</a:t>
            </a:r>
          </a:p>
        </p:txBody>
      </p:sp>
    </p:spTree>
    <p:extLst>
      <p:ext uri="{BB962C8B-B14F-4D97-AF65-F5344CB8AC3E}">
        <p14:creationId xmlns:p14="http://schemas.microsoft.com/office/powerpoint/2010/main" val="501534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78D7A6-ED0F-4875-A0F3-6F7F96CA32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98369"/>
            <a:ext cx="9144000" cy="418800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While I draw this fleeting breath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my eyelids close in death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 soar through realms unknown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Bow before the judgement throne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Hide me then my refuge be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Rock of ages cleft for me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89943B-EBE5-4AA2-8F15-787DB42A1843}"/>
              </a:ext>
            </a:extLst>
          </p:cNvPr>
          <p:cNvSpPr txBox="1"/>
          <p:nvPr/>
        </p:nvSpPr>
        <p:spPr>
          <a:xfrm>
            <a:off x="304800" y="5629793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1046316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Augustus Montague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Toplady</a:t>
            </a:r>
            <a:endParaRPr lang="en-US" sz="10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1982 The Jubilate Group (Admin. by Hope Publishing Company)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4028075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215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2022-06-23T07:06:29Z</dcterms:created>
  <dcterms:modified xsi:type="dcterms:W3CDTF">2023-08-02T07:33:48Z</dcterms:modified>
</cp:coreProperties>
</file>